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2" r:id="rId2"/>
    <p:sldId id="273" r:id="rId3"/>
    <p:sldId id="288" r:id="rId4"/>
    <p:sldId id="275" r:id="rId5"/>
    <p:sldId id="279" r:id="rId6"/>
    <p:sldId id="276" r:id="rId7"/>
    <p:sldId id="290" r:id="rId8"/>
    <p:sldId id="294" r:id="rId9"/>
    <p:sldId id="289" r:id="rId10"/>
    <p:sldId id="295" r:id="rId11"/>
    <p:sldId id="28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D3EF"/>
    <a:srgbClr val="0632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2950" autoAdjust="0"/>
  </p:normalViewPr>
  <p:slideViewPr>
    <p:cSldViewPr snapToGrid="0">
      <p:cViewPr varScale="1">
        <p:scale>
          <a:sx n="68" d="100"/>
          <a:sy n="68" d="100"/>
        </p:scale>
        <p:origin x="816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2" d="100"/>
        <a:sy n="10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481C8-C9FF-4AE6-83B5-CFB01445B726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314E36-4D58-450C-93CE-D6079BB8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526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98A60-295C-4FA1-85C5-1CDA3FC7F3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38BAA8-175A-4B79-9C70-2AA84D02B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8C7AD-1851-4E7B-B812-F8817A78D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5DDA7-98A7-44C8-88ED-EAEBA25F0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F7934-D2E5-4793-BBA4-A3C2F011E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02314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6ACB-0851-4A5A-8673-98E4CDF9E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0D3CE0-0AA5-4874-9F0A-DD3D8DFFD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F1B76-9AD4-4F7D-9D1E-B2CE689CB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9C912-497D-49AA-A621-DBBFF962F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388E7-D47A-4F7A-815E-4C7E964EC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22517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881D60-8855-4185-BE62-D35143189D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993650-BC4D-4EE3-A1A9-6C20595CD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0D609-DE40-4F9E-B164-8C99EB996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5EB95-4771-4836-A1F5-65D95AAA4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6CF83-501F-406C-BDCE-16B55F07A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38204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D741262-B6A6-49D7-8F40-0E28FD0674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62711" y="2116137"/>
            <a:ext cx="2625725" cy="2625725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3032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BBDAD1E-3050-4277-BBA6-9EA227CC6C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00708" cy="5551714"/>
          </a:xfrm>
          <a:custGeom>
            <a:avLst/>
            <a:gdLst>
              <a:gd name="connsiteX0" fmla="*/ 0 w 3666854"/>
              <a:gd name="connsiteY0" fmla="*/ 0 h 3392487"/>
              <a:gd name="connsiteX1" fmla="*/ 3219376 w 3666854"/>
              <a:gd name="connsiteY1" fmla="*/ 0 h 3392487"/>
              <a:gd name="connsiteX2" fmla="*/ 3308263 w 3666854"/>
              <a:gd name="connsiteY2" fmla="*/ 118867 h 3392487"/>
              <a:gd name="connsiteX3" fmla="*/ 3666854 w 3666854"/>
              <a:gd name="connsiteY3" fmla="*/ 1292814 h 3392487"/>
              <a:gd name="connsiteX4" fmla="*/ 1567181 w 3666854"/>
              <a:gd name="connsiteY4" fmla="*/ 3392487 h 3392487"/>
              <a:gd name="connsiteX5" fmla="*/ 82488 w 3666854"/>
              <a:gd name="connsiteY5" fmla="*/ 2777507 h 3392487"/>
              <a:gd name="connsiteX6" fmla="*/ 0 w 3666854"/>
              <a:gd name="connsiteY6" fmla="*/ 2686747 h 3392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66854" h="3392487">
                <a:moveTo>
                  <a:pt x="0" y="0"/>
                </a:moveTo>
                <a:lnTo>
                  <a:pt x="3219376" y="0"/>
                </a:lnTo>
                <a:lnTo>
                  <a:pt x="3308263" y="118867"/>
                </a:lnTo>
                <a:cubicBezTo>
                  <a:pt x="3534659" y="453977"/>
                  <a:pt x="3666854" y="857958"/>
                  <a:pt x="3666854" y="1292814"/>
                </a:cubicBezTo>
                <a:cubicBezTo>
                  <a:pt x="3666854" y="2452431"/>
                  <a:pt x="2726798" y="3392487"/>
                  <a:pt x="1567181" y="3392487"/>
                </a:cubicBezTo>
                <a:cubicBezTo>
                  <a:pt x="987373" y="3392487"/>
                  <a:pt x="462454" y="3157473"/>
                  <a:pt x="82488" y="2777507"/>
                </a:cubicBezTo>
                <a:lnTo>
                  <a:pt x="0" y="2686747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05532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AD562ED-3790-4BB2-A6BA-C946FDBDBC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20518"/>
            <a:ext cx="3827417" cy="6137482"/>
          </a:xfrm>
          <a:custGeom>
            <a:avLst/>
            <a:gdLst>
              <a:gd name="connsiteX0" fmla="*/ 0 w 2537279"/>
              <a:gd name="connsiteY0" fmla="*/ 0 h 4068672"/>
              <a:gd name="connsiteX1" fmla="*/ 2537279 w 2537279"/>
              <a:gd name="connsiteY1" fmla="*/ 2537279 h 4068672"/>
              <a:gd name="connsiteX2" fmla="*/ 2103952 w 2537279"/>
              <a:gd name="connsiteY2" fmla="*/ 3955896 h 4068672"/>
              <a:gd name="connsiteX3" fmla="*/ 2019619 w 2537279"/>
              <a:gd name="connsiteY3" fmla="*/ 4068672 h 4068672"/>
              <a:gd name="connsiteX4" fmla="*/ 0 w 2537279"/>
              <a:gd name="connsiteY4" fmla="*/ 4068672 h 4068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7279" h="4068672">
                <a:moveTo>
                  <a:pt x="0" y="0"/>
                </a:moveTo>
                <a:cubicBezTo>
                  <a:pt x="1401300" y="0"/>
                  <a:pt x="2537279" y="1135979"/>
                  <a:pt x="2537279" y="2537279"/>
                </a:cubicBezTo>
                <a:cubicBezTo>
                  <a:pt x="2537279" y="3062767"/>
                  <a:pt x="2377532" y="3550944"/>
                  <a:pt x="2103952" y="3955896"/>
                </a:cubicBezTo>
                <a:lnTo>
                  <a:pt x="2019619" y="4068672"/>
                </a:lnTo>
                <a:lnTo>
                  <a:pt x="0" y="406867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074148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3FF9054-331F-4BD1-93C9-EFC811B759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14341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F64621B9-D358-4ED0-96F7-70B21F66E2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12326" y="2351292"/>
            <a:ext cx="2155417" cy="2155417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98CCD0F-35DF-45F2-8DCD-801AD510B73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83137" y="2116137"/>
            <a:ext cx="2625725" cy="2625725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5618AC55-AA05-4B3B-9DDE-C362F621516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024256" y="2351290"/>
            <a:ext cx="2155417" cy="2155417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306598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1573D18-C34E-420A-BC83-2655ED7FA54F}"/>
              </a:ext>
            </a:extLst>
          </p:cNvPr>
          <p:cNvSpPr/>
          <p:nvPr userDrawn="1"/>
        </p:nvSpPr>
        <p:spPr>
          <a:xfrm>
            <a:off x="8763002" y="0"/>
            <a:ext cx="3428998" cy="6858000"/>
          </a:xfrm>
          <a:custGeom>
            <a:avLst/>
            <a:gdLst>
              <a:gd name="connsiteX0" fmla="*/ 3428998 w 3428998"/>
              <a:gd name="connsiteY0" fmla="*/ 0 h 6858000"/>
              <a:gd name="connsiteX1" fmla="*/ 3428998 w 3428998"/>
              <a:gd name="connsiteY1" fmla="*/ 6858000 h 6858000"/>
              <a:gd name="connsiteX2" fmla="*/ 3078405 w 3428998"/>
              <a:gd name="connsiteY2" fmla="*/ 6840297 h 6858000"/>
              <a:gd name="connsiteX3" fmla="*/ 0 w 3428998"/>
              <a:gd name="connsiteY3" fmla="*/ 3429000 h 6858000"/>
              <a:gd name="connsiteX4" fmla="*/ 3078405 w 3428998"/>
              <a:gd name="connsiteY4" fmla="*/ 177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28998" h="6858000">
                <a:moveTo>
                  <a:pt x="3428998" y="0"/>
                </a:moveTo>
                <a:lnTo>
                  <a:pt x="3428998" y="6858000"/>
                </a:lnTo>
                <a:lnTo>
                  <a:pt x="3078405" y="6840297"/>
                </a:lnTo>
                <a:cubicBezTo>
                  <a:pt x="1349311" y="6664698"/>
                  <a:pt x="0" y="5204423"/>
                  <a:pt x="0" y="3429000"/>
                </a:cubicBezTo>
                <a:cubicBezTo>
                  <a:pt x="0" y="1653578"/>
                  <a:pt x="1349311" y="193303"/>
                  <a:pt x="3078405" y="17704"/>
                </a:cubicBezTo>
                <a:close/>
              </a:path>
            </a:pathLst>
          </a:custGeom>
          <a:gradFill>
            <a:gsLst>
              <a:gs pos="38000">
                <a:srgbClr val="0D99CE"/>
              </a:gs>
              <a:gs pos="0">
                <a:schemeClr val="accent3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D23C3BD-514E-4E1C-B7F9-0197325D745F}"/>
              </a:ext>
            </a:extLst>
          </p:cNvPr>
          <p:cNvSpPr/>
          <p:nvPr userDrawn="1"/>
        </p:nvSpPr>
        <p:spPr>
          <a:xfrm>
            <a:off x="0" y="0"/>
            <a:ext cx="3429000" cy="6858000"/>
          </a:xfrm>
          <a:custGeom>
            <a:avLst/>
            <a:gdLst>
              <a:gd name="connsiteX0" fmla="*/ 0 w 3429000"/>
              <a:gd name="connsiteY0" fmla="*/ 0 h 6858000"/>
              <a:gd name="connsiteX1" fmla="*/ 3429000 w 3429000"/>
              <a:gd name="connsiteY1" fmla="*/ 3429000 h 6858000"/>
              <a:gd name="connsiteX2" fmla="*/ 0 w 3429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9000" h="6858000">
                <a:moveTo>
                  <a:pt x="0" y="0"/>
                </a:moveTo>
                <a:cubicBezTo>
                  <a:pt x="1893784" y="0"/>
                  <a:pt x="3429000" y="1535216"/>
                  <a:pt x="3429000" y="3429000"/>
                </a:cubicBezTo>
                <a:cubicBezTo>
                  <a:pt x="3429000" y="5322784"/>
                  <a:pt x="1893784" y="6858000"/>
                  <a:pt x="0" y="6858000"/>
                </a:cubicBezTo>
                <a:close/>
              </a:path>
            </a:pathLst>
          </a:custGeom>
          <a:gradFill>
            <a:gsLst>
              <a:gs pos="38000">
                <a:srgbClr val="0D99CE"/>
              </a:gs>
              <a:gs pos="100000">
                <a:schemeClr val="accent3"/>
              </a:gs>
              <a:gs pos="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C144913-F03C-47A7-8108-CBC52F731A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515142"/>
            <a:ext cx="2913857" cy="5827714"/>
          </a:xfrm>
          <a:custGeom>
            <a:avLst/>
            <a:gdLst>
              <a:gd name="connsiteX0" fmla="*/ 0 w 2913857"/>
              <a:gd name="connsiteY0" fmla="*/ 0 h 5827714"/>
              <a:gd name="connsiteX1" fmla="*/ 2913857 w 2913857"/>
              <a:gd name="connsiteY1" fmla="*/ 2913857 h 5827714"/>
              <a:gd name="connsiteX2" fmla="*/ 0 w 2913857"/>
              <a:gd name="connsiteY2" fmla="*/ 5827714 h 58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13857" h="5827714">
                <a:moveTo>
                  <a:pt x="0" y="0"/>
                </a:moveTo>
                <a:cubicBezTo>
                  <a:pt x="1609279" y="0"/>
                  <a:pt x="2913857" y="1304578"/>
                  <a:pt x="2913857" y="2913857"/>
                </a:cubicBezTo>
                <a:cubicBezTo>
                  <a:pt x="2913857" y="4523136"/>
                  <a:pt x="1609279" y="5827714"/>
                  <a:pt x="0" y="5827714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429B3BD-7BFF-468B-9C18-842B014171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278143" y="515141"/>
            <a:ext cx="2913857" cy="5827714"/>
          </a:xfrm>
          <a:custGeom>
            <a:avLst/>
            <a:gdLst>
              <a:gd name="connsiteX0" fmla="*/ 2913857 w 2913857"/>
              <a:gd name="connsiteY0" fmla="*/ 0 h 5827714"/>
              <a:gd name="connsiteX1" fmla="*/ 2913857 w 2913857"/>
              <a:gd name="connsiteY1" fmla="*/ 5827714 h 5827714"/>
              <a:gd name="connsiteX2" fmla="*/ 0 w 2913857"/>
              <a:gd name="connsiteY2" fmla="*/ 2913857 h 5827714"/>
              <a:gd name="connsiteX3" fmla="*/ 2913857 w 2913857"/>
              <a:gd name="connsiteY3" fmla="*/ 0 h 58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3857" h="5827714">
                <a:moveTo>
                  <a:pt x="2913857" y="0"/>
                </a:moveTo>
                <a:lnTo>
                  <a:pt x="2913857" y="5827714"/>
                </a:lnTo>
                <a:cubicBezTo>
                  <a:pt x="1304578" y="5827714"/>
                  <a:pt x="0" y="4523136"/>
                  <a:pt x="0" y="2913857"/>
                </a:cubicBezTo>
                <a:cubicBezTo>
                  <a:pt x="0" y="1304578"/>
                  <a:pt x="1304578" y="0"/>
                  <a:pt x="291385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480268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DCB27C6-6698-473A-B0AC-176CE9402E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1"/>
          </a:xfrm>
          <a:custGeom>
            <a:avLst/>
            <a:gdLst>
              <a:gd name="connsiteX0" fmla="*/ 272143 w 12192000"/>
              <a:gd name="connsiteY0" fmla="*/ 0 h 6858001"/>
              <a:gd name="connsiteX1" fmla="*/ 12192000 w 12192000"/>
              <a:gd name="connsiteY1" fmla="*/ 0 h 6858001"/>
              <a:gd name="connsiteX2" fmla="*/ 12192000 w 12192000"/>
              <a:gd name="connsiteY2" fmla="*/ 6858001 h 6858001"/>
              <a:gd name="connsiteX3" fmla="*/ 8946259 w 12192000"/>
              <a:gd name="connsiteY3" fmla="*/ 6858001 h 6858001"/>
              <a:gd name="connsiteX4" fmla="*/ 8906863 w 12192000"/>
              <a:gd name="connsiteY4" fmla="*/ 6687303 h 6858001"/>
              <a:gd name="connsiteX5" fmla="*/ 272143 w 12192000"/>
              <a:gd name="connsiteY5" fmla="*/ 0 h 6858001"/>
              <a:gd name="connsiteX6" fmla="*/ 0 w 12192000"/>
              <a:gd name="connsiteY6" fmla="*/ 0 h 6858001"/>
              <a:gd name="connsiteX7" fmla="*/ 272143 w 12192000"/>
              <a:gd name="connsiteY7" fmla="*/ 0 h 6858001"/>
              <a:gd name="connsiteX8" fmla="*/ 0 w 12192000"/>
              <a:gd name="connsiteY8" fmla="*/ 6882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1">
                <a:moveTo>
                  <a:pt x="272143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8946259" y="6858001"/>
                </a:lnTo>
                <a:lnTo>
                  <a:pt x="8906863" y="6687303"/>
                </a:lnTo>
                <a:cubicBezTo>
                  <a:pt x="7917420" y="2841649"/>
                  <a:pt x="4426632" y="0"/>
                  <a:pt x="272143" y="0"/>
                </a:cubicBezTo>
                <a:close/>
                <a:moveTo>
                  <a:pt x="0" y="0"/>
                </a:moveTo>
                <a:lnTo>
                  <a:pt x="272143" y="0"/>
                </a:lnTo>
                <a:lnTo>
                  <a:pt x="0" y="688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66323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FB935-AF62-4C6F-A956-9830791B1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AB015-7C7D-47A3-8268-BDAB84C3D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6CE57-540A-462D-BC72-AFC67202D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11D3D-73C3-4418-BDA7-8892C8B5A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6467A-AF4E-4A1D-A9FD-C1DB78356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0602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54DBB-CE29-4639-933A-1160A32B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66807-6ADC-4B22-99EB-611C15FC2D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068FC-A426-466F-B5A0-2E965BD05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6FD60-087A-435D-AB6A-D52BC8D30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7E0D4-A355-40B5-A33B-0D3AC3EB9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59492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23CF6-69F5-45D9-A897-A92F16E56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E24DA-A572-43E3-BB47-3D2AE90DE5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C6117D-37C5-4511-9094-38302B4AF4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40AF17-5200-4B06-9B5E-A3861FF7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7D1B8-A9F9-40CA-8DF0-9D5B141FE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6B8DFA-ED4B-44C0-800B-1E19E7588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57035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F641E-7144-4A73-B04C-ED281F0B3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A3F26-9ECB-4B6B-A757-6FC216ED57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ABFD7-871E-4A99-9598-4EC39E8ED6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5168C2-A321-4170-92DF-E82C541ABA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767E4E-F8AD-4EF0-97E7-A4F0E5CDD9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9057CC-FE93-44DC-8A3A-B896A8C80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5129A6-507D-416C-BC9F-22C8DDC85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67DE45-CBA8-4E72-A22D-88BF09CE0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16268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DDE36-855E-454B-A883-513CCB481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4A023D-5135-484F-8837-5339C8F9D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98F014-A569-4F95-8E92-E3C8EA17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2D2180-C19F-4944-A7FA-99A974C7E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86564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D493E3-8C07-4FD9-AA8D-B9B15F1F8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7B456B-93E3-4953-814B-C32F5884D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7BA3D-A4A1-4C5E-8E7E-EAAEA59D1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39858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995D3-4583-4FD1-868E-5BFC0CA65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A93C0-C33D-4A49-8C85-24C48BE51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DE6C13-C459-4CE5-8EB9-D7850462B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D6B93-E546-44D2-977E-EB96EA0A8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E42079-D67F-4467-907D-ECB51B41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445A9-EB00-45FF-8D04-ED00CC8BB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26445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369CA-BA65-41CC-A260-EB354F7B7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AD5BDE-F030-4D66-B57C-7D5603ECC7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52EA75-F756-4A51-AB23-E15F812E13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DB860-CFDD-438C-B31C-FF2290044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8B51F-2BC6-4603-9ADB-278D8BBB0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7E800-6FC8-42E9-9BF2-1153E57A0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72272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FA8B56-ED38-4DFA-84EA-1F11A93B6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25A0-24E1-4A78-A949-B14C92F934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A8DAC-9F32-4E5B-A109-A7CB6E349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4C25F-B110-4F06-9045-4DE23C02291F}" type="datetimeFigureOut">
              <a:rPr lang="en-ID" smtClean="0"/>
              <a:t>16/12/2022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80F61-B22D-4177-A1F4-E31EAD931E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314DB-D44D-4655-A055-C6F347FA4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28904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458E4960-1358-B63F-2A4C-BEB4D02148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>
          <a:xfrm>
            <a:off x="-5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37D227-62EB-8840-472E-0F3F69F74B68}"/>
              </a:ext>
            </a:extLst>
          </p:cNvPr>
          <p:cNvSpPr txBox="1"/>
          <p:nvPr/>
        </p:nvSpPr>
        <p:spPr>
          <a:xfrm>
            <a:off x="3219153" y="4534466"/>
            <a:ext cx="5753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RYAN AGUNG SAMUDRA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20688D-0C73-8B90-38A3-EB254E985287}"/>
              </a:ext>
            </a:extLst>
          </p:cNvPr>
          <p:cNvSpPr txBox="1"/>
          <p:nvPr/>
        </p:nvSpPr>
        <p:spPr>
          <a:xfrm>
            <a:off x="3910226" y="5142686"/>
            <a:ext cx="4371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Magelang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Jawa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Tengah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A4B773-1572-6BEC-9E85-F710C32BB7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822" y="1397575"/>
            <a:ext cx="2850349" cy="2850349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8CAFFEB2-F6FF-D042-D3B2-4CDE956D9223}"/>
              </a:ext>
            </a:extLst>
          </p:cNvPr>
          <p:cNvSpPr/>
          <p:nvPr/>
        </p:nvSpPr>
        <p:spPr>
          <a:xfrm>
            <a:off x="4670822" y="1397575"/>
            <a:ext cx="2850349" cy="2850349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sx="97000" sy="97000" algn="tl" rotWithShape="0">
              <a:prstClr val="black">
                <a:alpha val="77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41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E0FA49E-C346-D21C-79F8-0232CCF951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r="9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F9C2417-D4CD-5B8B-E13C-FF1C21C7C952}"/>
              </a:ext>
            </a:extLst>
          </p:cNvPr>
          <p:cNvSpPr/>
          <p:nvPr/>
        </p:nvSpPr>
        <p:spPr>
          <a:xfrm>
            <a:off x="891177" y="152906"/>
            <a:ext cx="10409638" cy="1026536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tx1">
                <a:lumMod val="65000"/>
                <a:lumOff val="3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19B694-91D0-31F6-5C11-A4B77EB3BB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15" b="5292"/>
          <a:stretch/>
        </p:blipFill>
        <p:spPr>
          <a:xfrm>
            <a:off x="904429" y="1382367"/>
            <a:ext cx="10409638" cy="527270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A79DF2-0C2F-786F-9570-528867BA0E84}"/>
              </a:ext>
            </a:extLst>
          </p:cNvPr>
          <p:cNvSpPr txBox="1"/>
          <p:nvPr/>
        </p:nvSpPr>
        <p:spPr>
          <a:xfrm>
            <a:off x="2746307" y="404564"/>
            <a:ext cx="28087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B18B60-29DB-A23D-2B72-E147BDD349F8}"/>
              </a:ext>
            </a:extLst>
          </p:cNvPr>
          <p:cNvSpPr txBox="1"/>
          <p:nvPr/>
        </p:nvSpPr>
        <p:spPr>
          <a:xfrm>
            <a:off x="5436506" y="466119"/>
            <a:ext cx="42066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https://github.com/ryanagungsamudra</a:t>
            </a:r>
          </a:p>
        </p:txBody>
      </p:sp>
    </p:spTree>
    <p:extLst>
      <p:ext uri="{BB962C8B-B14F-4D97-AF65-F5344CB8AC3E}">
        <p14:creationId xmlns:p14="http://schemas.microsoft.com/office/powerpoint/2010/main" val="246567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39D613-D61E-9DB1-C6A6-2CFAE200C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D9B60BF-2E12-B933-A1FA-5A0E0BEE0611}"/>
              </a:ext>
            </a:extLst>
          </p:cNvPr>
          <p:cNvSpPr/>
          <p:nvPr/>
        </p:nvSpPr>
        <p:spPr>
          <a:xfrm>
            <a:off x="3431040" y="2777608"/>
            <a:ext cx="6977062" cy="13027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4947F3-E586-5292-12B5-BC239158154D}"/>
              </a:ext>
            </a:extLst>
          </p:cNvPr>
          <p:cNvSpPr txBox="1"/>
          <p:nvPr/>
        </p:nvSpPr>
        <p:spPr>
          <a:xfrm>
            <a:off x="5032259" y="3075056"/>
            <a:ext cx="37746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TERIMAKASIH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2248ACF-24C5-B5C4-5812-C0D08F34A10D}"/>
              </a:ext>
            </a:extLst>
          </p:cNvPr>
          <p:cNvSpPr/>
          <p:nvPr/>
        </p:nvSpPr>
        <p:spPr>
          <a:xfrm>
            <a:off x="1569547" y="2597788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B0C50B-F1AF-7ADF-6D7A-8C5C28A6D740}"/>
              </a:ext>
            </a:extLst>
          </p:cNvPr>
          <p:cNvSpPr txBox="1"/>
          <p:nvPr/>
        </p:nvSpPr>
        <p:spPr>
          <a:xfrm>
            <a:off x="1485315" y="319816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39B479-1FAE-B6CA-CFE3-58CB9D15F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698" y="1852905"/>
            <a:ext cx="590123" cy="58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61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1C28BAFF-328E-DAF1-8D80-B2C3C68FE7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" y="0"/>
            <a:ext cx="12190770" cy="685800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D9B60BF-2E12-B933-A1FA-5A0E0BEE0611}"/>
              </a:ext>
            </a:extLst>
          </p:cNvPr>
          <p:cNvSpPr/>
          <p:nvPr/>
        </p:nvSpPr>
        <p:spPr>
          <a:xfrm>
            <a:off x="3596140" y="2777608"/>
            <a:ext cx="6977062" cy="13027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4947F3-E586-5292-12B5-BC239158154D}"/>
              </a:ext>
            </a:extLst>
          </p:cNvPr>
          <p:cNvSpPr txBox="1"/>
          <p:nvPr/>
        </p:nvSpPr>
        <p:spPr>
          <a:xfrm>
            <a:off x="4249960" y="3075055"/>
            <a:ext cx="56694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Lanjutan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JS 2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4C6E832-DAC3-8952-7259-DFB9DEDD144A}"/>
              </a:ext>
            </a:extLst>
          </p:cNvPr>
          <p:cNvSpPr/>
          <p:nvPr/>
        </p:nvSpPr>
        <p:spPr>
          <a:xfrm>
            <a:off x="1638412" y="2777608"/>
            <a:ext cx="1769609" cy="13027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8A1C6A-2B7D-31A0-6B43-77A4D65884B1}"/>
              </a:ext>
            </a:extLst>
          </p:cNvPr>
          <p:cNvSpPr txBox="1"/>
          <p:nvPr/>
        </p:nvSpPr>
        <p:spPr>
          <a:xfrm>
            <a:off x="1950860" y="3198166"/>
            <a:ext cx="12891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Week-3</a:t>
            </a:r>
          </a:p>
        </p:txBody>
      </p:sp>
    </p:spTree>
    <p:extLst>
      <p:ext uri="{BB962C8B-B14F-4D97-AF65-F5344CB8AC3E}">
        <p14:creationId xmlns:p14="http://schemas.microsoft.com/office/powerpoint/2010/main" val="151584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3A0FD64-9B14-3B52-6CCC-26B371C10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661" y="-2667000"/>
            <a:ext cx="6856677" cy="12192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66075E-E71B-8E76-622A-F8C7DF950FBE}"/>
              </a:ext>
            </a:extLst>
          </p:cNvPr>
          <p:cNvSpPr/>
          <p:nvPr/>
        </p:nvSpPr>
        <p:spPr>
          <a:xfrm>
            <a:off x="4492930" y="2307445"/>
            <a:ext cx="2345398" cy="2145487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2357AC2-489F-1E81-2625-49BD310AAA4A}"/>
              </a:ext>
            </a:extLst>
          </p:cNvPr>
          <p:cNvSpPr/>
          <p:nvPr/>
        </p:nvSpPr>
        <p:spPr>
          <a:xfrm>
            <a:off x="1132085" y="3159555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D70845-DC1D-F2F3-BFE8-AAB80BEA7E33}"/>
              </a:ext>
            </a:extLst>
          </p:cNvPr>
          <p:cNvSpPr/>
          <p:nvPr/>
        </p:nvSpPr>
        <p:spPr>
          <a:xfrm>
            <a:off x="9249842" y="2949893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26ABE2-F774-7439-A423-6E12E14FD7A9}"/>
              </a:ext>
            </a:extLst>
          </p:cNvPr>
          <p:cNvCxnSpPr>
            <a:cxnSpLocks/>
          </p:cNvCxnSpPr>
          <p:nvPr/>
        </p:nvCxnSpPr>
        <p:spPr>
          <a:xfrm flipV="1">
            <a:off x="2190417" y="3429000"/>
            <a:ext cx="2247305" cy="40193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865B58-9BD1-AE84-8C01-A60A14A6EFFA}"/>
              </a:ext>
            </a:extLst>
          </p:cNvPr>
          <p:cNvCxnSpPr>
            <a:cxnSpLocks/>
          </p:cNvCxnSpPr>
          <p:nvPr/>
        </p:nvCxnSpPr>
        <p:spPr>
          <a:xfrm>
            <a:off x="6784851" y="3340111"/>
            <a:ext cx="2435426" cy="49082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C2FD9A1-87C2-4FF9-147C-2084342F0EF5}"/>
              </a:ext>
            </a:extLst>
          </p:cNvPr>
          <p:cNvSpPr txBox="1"/>
          <p:nvPr/>
        </p:nvSpPr>
        <p:spPr>
          <a:xfrm>
            <a:off x="901583" y="3537672"/>
            <a:ext cx="1519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81FC82-4D52-A145-4840-2D63F771C95D}"/>
              </a:ext>
            </a:extLst>
          </p:cNvPr>
          <p:cNvSpPr txBox="1"/>
          <p:nvPr/>
        </p:nvSpPr>
        <p:spPr>
          <a:xfrm>
            <a:off x="4384245" y="3159555"/>
            <a:ext cx="248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PEMBAHASAN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6AB58A-E4C4-0791-904F-D585AFC5E5C0}"/>
              </a:ext>
            </a:extLst>
          </p:cNvPr>
          <p:cNvSpPr txBox="1"/>
          <p:nvPr/>
        </p:nvSpPr>
        <p:spPr>
          <a:xfrm>
            <a:off x="9183050" y="356611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901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5FA09E8-DC61-A522-BBD4-7256FC59D7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2" t="68224" r="23225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585787"/>
            <a:ext cx="11172825" cy="568642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Mendalami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terkhususnya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variables, variables scope ,function, callback function,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destructuring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method, string literal,  dan spread operator.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Menyelesaikan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tugas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week 3 – JS 2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setelah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menguasai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point yang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pertama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1D1C10E-C3F2-6B18-784D-50E757C9413B}"/>
              </a:ext>
            </a:extLst>
          </p:cNvPr>
          <p:cNvSpPr/>
          <p:nvPr/>
        </p:nvSpPr>
        <p:spPr>
          <a:xfrm>
            <a:off x="944034" y="838783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4E6240-FF28-A94E-3FCF-C0B0C368D8EE}"/>
              </a:ext>
            </a:extLst>
          </p:cNvPr>
          <p:cNvSpPr txBox="1"/>
          <p:nvPr/>
        </p:nvSpPr>
        <p:spPr>
          <a:xfrm>
            <a:off x="756815" y="1206500"/>
            <a:ext cx="1432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273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3A0FD64-9B14-3B52-6CCC-26B371C10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661" y="-2667000"/>
            <a:ext cx="6856677" cy="12192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66075E-E71B-8E76-622A-F8C7DF950FBE}"/>
              </a:ext>
            </a:extLst>
          </p:cNvPr>
          <p:cNvSpPr/>
          <p:nvPr/>
        </p:nvSpPr>
        <p:spPr>
          <a:xfrm>
            <a:off x="4492930" y="2307445"/>
            <a:ext cx="2345398" cy="2145487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2357AC2-489F-1E81-2625-49BD310AAA4A}"/>
              </a:ext>
            </a:extLst>
          </p:cNvPr>
          <p:cNvSpPr/>
          <p:nvPr/>
        </p:nvSpPr>
        <p:spPr>
          <a:xfrm>
            <a:off x="1132085" y="3159555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D70845-DC1D-F2F3-BFE8-AAB80BEA7E33}"/>
              </a:ext>
            </a:extLst>
          </p:cNvPr>
          <p:cNvSpPr/>
          <p:nvPr/>
        </p:nvSpPr>
        <p:spPr>
          <a:xfrm>
            <a:off x="9249842" y="2949893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26ABE2-F774-7439-A423-6E12E14FD7A9}"/>
              </a:ext>
            </a:extLst>
          </p:cNvPr>
          <p:cNvCxnSpPr>
            <a:cxnSpLocks/>
          </p:cNvCxnSpPr>
          <p:nvPr/>
        </p:nvCxnSpPr>
        <p:spPr>
          <a:xfrm flipV="1">
            <a:off x="2190417" y="3429000"/>
            <a:ext cx="2247305" cy="40193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865B58-9BD1-AE84-8C01-A60A14A6EFFA}"/>
              </a:ext>
            </a:extLst>
          </p:cNvPr>
          <p:cNvCxnSpPr>
            <a:cxnSpLocks/>
          </p:cNvCxnSpPr>
          <p:nvPr/>
        </p:nvCxnSpPr>
        <p:spPr>
          <a:xfrm>
            <a:off x="6784851" y="3340111"/>
            <a:ext cx="2435426" cy="49082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C2FD9A1-87C2-4FF9-147C-2084342F0EF5}"/>
              </a:ext>
            </a:extLst>
          </p:cNvPr>
          <p:cNvSpPr txBox="1"/>
          <p:nvPr/>
        </p:nvSpPr>
        <p:spPr>
          <a:xfrm>
            <a:off x="901583" y="3537672"/>
            <a:ext cx="1519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81FC82-4D52-A145-4840-2D63F771C95D}"/>
              </a:ext>
            </a:extLst>
          </p:cNvPr>
          <p:cNvSpPr txBox="1"/>
          <p:nvPr/>
        </p:nvSpPr>
        <p:spPr>
          <a:xfrm>
            <a:off x="4384245" y="3159555"/>
            <a:ext cx="248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PEMBAHASAN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6AB58A-E4C4-0791-904F-D585AFC5E5C0}"/>
              </a:ext>
            </a:extLst>
          </p:cNvPr>
          <p:cNvSpPr txBox="1"/>
          <p:nvPr/>
        </p:nvSpPr>
        <p:spPr>
          <a:xfrm>
            <a:off x="9183050" y="356611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BAA9C7C-2EA6-67ED-14B8-50893A570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184" y="2466975"/>
            <a:ext cx="590123" cy="58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5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5AFDF5-3363-50DE-4112-349B28F46B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2" t="68224" r="23225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384313"/>
            <a:ext cx="11172825" cy="608274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2707225" y="1122954"/>
            <a:ext cx="74192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nn-N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nn-NO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erbedaan variable let, var, const di javascript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Tutorial Javascript Dasar #03 – Variabel JavaScript: var, let, dan const -  XSIS ACADEMY BLOG">
            <a:extLst>
              <a:ext uri="{FF2B5EF4-FFF2-40B4-BE49-F238E27FC236}">
                <a16:creationId xmlns:a16="http://schemas.microsoft.com/office/drawing/2014/main" id="{A6267EB6-2E4F-B1F1-F643-7396B888B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529" y="2347815"/>
            <a:ext cx="10542940" cy="2162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952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AE1DFE-8062-7940-8603-A4A54B7CF1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2" t="68224" r="23225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424069"/>
            <a:ext cx="11172825" cy="606949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2707225" y="1138343"/>
            <a:ext cx="8056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ethod </a:t>
            </a:r>
            <a:r>
              <a:rPr lang="en-US" sz="2800" b="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bawaan</a:t>
            </a:r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JavaScript (Built-in Functions)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6F2CF6-4EA5-4D8D-6243-AE3E0B59EE20}"/>
              </a:ext>
            </a:extLst>
          </p:cNvPr>
          <p:cNvSpPr txBox="1"/>
          <p:nvPr/>
        </p:nvSpPr>
        <p:spPr>
          <a:xfrm>
            <a:off x="2707225" y="1937596"/>
            <a:ext cx="3691072" cy="378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methods,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Boolean methods,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String methods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Array methods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String HTML wrapper,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methods,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Static methods,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Math methods,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RegExp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methods.  </a:t>
            </a:r>
          </a:p>
        </p:txBody>
      </p:sp>
    </p:spTree>
    <p:extLst>
      <p:ext uri="{BB962C8B-B14F-4D97-AF65-F5344CB8AC3E}">
        <p14:creationId xmlns:p14="http://schemas.microsoft.com/office/powerpoint/2010/main" val="373752076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873D66-E8B8-8EAC-8DDA-EE0B923BA1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2" t="68224" r="23225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424071"/>
            <a:ext cx="11172825" cy="605624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2707225" y="1138343"/>
            <a:ext cx="80560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ethod </a:t>
            </a:r>
            <a:r>
              <a:rPr lang="en-US" sz="2800" b="0" i="0" u="none" strike="noStrike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bawaan</a:t>
            </a:r>
            <a:r>
              <a:rPr lang="en-US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JavaScript (Built-in Functions)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6F2CF6-4EA5-4D8D-6243-AE3E0B59EE20}"/>
              </a:ext>
            </a:extLst>
          </p:cNvPr>
          <p:cNvSpPr txBox="1"/>
          <p:nvPr/>
        </p:nvSpPr>
        <p:spPr>
          <a:xfrm>
            <a:off x="2707225" y="1661563"/>
            <a:ext cx="3691072" cy="4613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sort()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reverse()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push()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split()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forEach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concat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filter()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061764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3A0FD64-9B14-3B52-6CCC-26B371C10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661" y="-2667000"/>
            <a:ext cx="6856677" cy="12192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66075E-E71B-8E76-622A-F8C7DF950FBE}"/>
              </a:ext>
            </a:extLst>
          </p:cNvPr>
          <p:cNvSpPr/>
          <p:nvPr/>
        </p:nvSpPr>
        <p:spPr>
          <a:xfrm>
            <a:off x="4492930" y="2307445"/>
            <a:ext cx="2345398" cy="2145487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2357AC2-489F-1E81-2625-49BD310AAA4A}"/>
              </a:ext>
            </a:extLst>
          </p:cNvPr>
          <p:cNvSpPr/>
          <p:nvPr/>
        </p:nvSpPr>
        <p:spPr>
          <a:xfrm>
            <a:off x="1132085" y="3159555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D70845-DC1D-F2F3-BFE8-AAB80BEA7E33}"/>
              </a:ext>
            </a:extLst>
          </p:cNvPr>
          <p:cNvSpPr/>
          <p:nvPr/>
        </p:nvSpPr>
        <p:spPr>
          <a:xfrm>
            <a:off x="9249842" y="2949893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26ABE2-F774-7439-A423-6E12E14FD7A9}"/>
              </a:ext>
            </a:extLst>
          </p:cNvPr>
          <p:cNvCxnSpPr>
            <a:cxnSpLocks/>
          </p:cNvCxnSpPr>
          <p:nvPr/>
        </p:nvCxnSpPr>
        <p:spPr>
          <a:xfrm flipV="1">
            <a:off x="2190417" y="3429000"/>
            <a:ext cx="2247305" cy="40193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865B58-9BD1-AE84-8C01-A60A14A6EFFA}"/>
              </a:ext>
            </a:extLst>
          </p:cNvPr>
          <p:cNvCxnSpPr>
            <a:cxnSpLocks/>
          </p:cNvCxnSpPr>
          <p:nvPr/>
        </p:nvCxnSpPr>
        <p:spPr>
          <a:xfrm>
            <a:off x="6784851" y="3340111"/>
            <a:ext cx="2435426" cy="49082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C2FD9A1-87C2-4FF9-147C-2084342F0EF5}"/>
              </a:ext>
            </a:extLst>
          </p:cNvPr>
          <p:cNvSpPr txBox="1"/>
          <p:nvPr/>
        </p:nvSpPr>
        <p:spPr>
          <a:xfrm>
            <a:off x="901583" y="3537672"/>
            <a:ext cx="1519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81FC82-4D52-A145-4840-2D63F771C95D}"/>
              </a:ext>
            </a:extLst>
          </p:cNvPr>
          <p:cNvSpPr txBox="1"/>
          <p:nvPr/>
        </p:nvSpPr>
        <p:spPr>
          <a:xfrm>
            <a:off x="4384245" y="3159555"/>
            <a:ext cx="248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PEMBAHASAN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6AB58A-E4C4-0791-904F-D585AFC5E5C0}"/>
              </a:ext>
            </a:extLst>
          </p:cNvPr>
          <p:cNvSpPr txBox="1"/>
          <p:nvPr/>
        </p:nvSpPr>
        <p:spPr>
          <a:xfrm>
            <a:off x="9183050" y="356611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BAA9C7C-2EA6-67ED-14B8-50893A570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280" y="2466975"/>
            <a:ext cx="590123" cy="5877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F8B591-F2F5-2130-BAE9-45FA7F6132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773" y="1546500"/>
            <a:ext cx="590123" cy="58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11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2616</TotalTime>
  <Words>154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Lato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</dc:creator>
  <cp:lastModifiedBy>Ryan Agung Samudra</cp:lastModifiedBy>
  <cp:revision>106</cp:revision>
  <dcterms:created xsi:type="dcterms:W3CDTF">2020-10-24T07:45:22Z</dcterms:created>
  <dcterms:modified xsi:type="dcterms:W3CDTF">2022-12-16T04:03:33Z</dcterms:modified>
</cp:coreProperties>
</file>

<file path=docProps/thumbnail.jpeg>
</file>